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Historia del arte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ÉPOCA CONTEMPORÁNEA</a:t>
            </a:r>
          </a:p>
          <a:p>
            <a:r>
              <a:rPr lang="es-CL" dirty="0" smtClean="0"/>
              <a:t>SEXTOS BÁSICOS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22" y="545523"/>
            <a:ext cx="17430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9" y="295443"/>
            <a:ext cx="4069856" cy="6055947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83" y="311695"/>
            <a:ext cx="3978070" cy="6208911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56" y="270131"/>
            <a:ext cx="3840207" cy="5870480"/>
          </a:xfrm>
          <a:prstGeom prst="rect">
            <a:avLst/>
          </a:prstGeom>
        </p:spPr>
      </p:pic>
      <p:sp>
        <p:nvSpPr>
          <p:cNvPr id="10" name="Llamada de flecha hacia arriba 9"/>
          <p:cNvSpPr/>
          <p:nvPr/>
        </p:nvSpPr>
        <p:spPr>
          <a:xfrm>
            <a:off x="693650" y="3323417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ARTE REALISTA:</a:t>
            </a:r>
          </a:p>
          <a:p>
            <a:pPr algn="ctr"/>
            <a:r>
              <a:rPr lang="es-CL" dirty="0" smtClean="0"/>
              <a:t>CERCANO AL REFERENTE</a:t>
            </a:r>
          </a:p>
          <a:p>
            <a:pPr algn="ctr"/>
            <a:r>
              <a:rPr lang="es-CL" dirty="0" smtClean="0"/>
              <a:t>PINCELADAS SUAVES</a:t>
            </a:r>
          </a:p>
          <a:p>
            <a:pPr algn="ctr"/>
            <a:r>
              <a:rPr lang="es-CL" dirty="0" smtClean="0"/>
              <a:t>TECNICA ELABORADA.</a:t>
            </a:r>
            <a:endParaRPr lang="es-CL" dirty="0"/>
          </a:p>
        </p:txBody>
      </p:sp>
      <p:sp>
        <p:nvSpPr>
          <p:cNvPr id="12" name="Llamada de flecha hacia arriba 11"/>
          <p:cNvSpPr/>
          <p:nvPr/>
        </p:nvSpPr>
        <p:spPr>
          <a:xfrm>
            <a:off x="4697760" y="3323417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ARTE IMPRESIONISTA</a:t>
            </a:r>
          </a:p>
          <a:p>
            <a:pPr algn="ctr"/>
            <a:r>
              <a:rPr lang="es-CL" dirty="0" smtClean="0"/>
              <a:t>PINCELADA SUELTA</a:t>
            </a:r>
          </a:p>
          <a:p>
            <a:pPr algn="ctr"/>
            <a:r>
              <a:rPr lang="es-CL" dirty="0" smtClean="0"/>
              <a:t>CAPTA LUZ Y COLOR</a:t>
            </a:r>
          </a:p>
          <a:p>
            <a:pPr algn="ctr"/>
            <a:r>
              <a:rPr lang="es-CL" dirty="0" smtClean="0"/>
              <a:t>MEZCLA OPTICA</a:t>
            </a:r>
            <a:endParaRPr lang="es-CL" dirty="0"/>
          </a:p>
        </p:txBody>
      </p:sp>
      <p:sp>
        <p:nvSpPr>
          <p:cNvPr id="13" name="Llamada de flecha hacia arriba 12"/>
          <p:cNvSpPr/>
          <p:nvPr/>
        </p:nvSpPr>
        <p:spPr>
          <a:xfrm>
            <a:off x="8492181" y="3353935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FAUVISMO</a:t>
            </a:r>
          </a:p>
          <a:p>
            <a:pPr algn="ctr"/>
            <a:r>
              <a:rPr lang="es-CL" dirty="0" smtClean="0"/>
              <a:t>COLOR EXAGERADO</a:t>
            </a:r>
          </a:p>
          <a:p>
            <a:pPr algn="ctr"/>
            <a:r>
              <a:rPr lang="es-CL" dirty="0" smtClean="0"/>
              <a:t>EXPRESA SENSACIONES</a:t>
            </a:r>
          </a:p>
          <a:p>
            <a:pPr algn="ctr"/>
            <a:r>
              <a:rPr lang="es-CL" dirty="0" smtClean="0"/>
              <a:t>PINCELADAS SUAVES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21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8" y="423817"/>
            <a:ext cx="3695433" cy="6122977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541214"/>
            <a:ext cx="3787449" cy="5888181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73" y="313015"/>
            <a:ext cx="3689200" cy="6138462"/>
          </a:xfrm>
          <a:prstGeom prst="rect">
            <a:avLst/>
          </a:prstGeom>
        </p:spPr>
      </p:pic>
      <p:sp>
        <p:nvSpPr>
          <p:cNvPr id="6" name="Llamada de flecha hacia arriba 5"/>
          <p:cNvSpPr/>
          <p:nvPr/>
        </p:nvSpPr>
        <p:spPr>
          <a:xfrm>
            <a:off x="729308" y="3485304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ART NOVEAU</a:t>
            </a:r>
          </a:p>
          <a:p>
            <a:pPr algn="ctr"/>
            <a:r>
              <a:rPr lang="es-CL" dirty="0" smtClean="0"/>
              <a:t>MOVIENTO DE DISEÑO Y ARQUITECTURA.</a:t>
            </a:r>
          </a:p>
          <a:p>
            <a:pPr algn="ctr"/>
            <a:r>
              <a:rPr lang="es-CL" dirty="0" smtClean="0"/>
              <a:t>SE INSPIRA EN LA NATURALEZA</a:t>
            </a:r>
          </a:p>
          <a:p>
            <a:pPr algn="ctr"/>
            <a:r>
              <a:rPr lang="es-CL" dirty="0" smtClean="0"/>
              <a:t>FORMAS SINUOSAS</a:t>
            </a:r>
            <a:endParaRPr lang="es-CL" dirty="0"/>
          </a:p>
        </p:txBody>
      </p:sp>
      <p:sp>
        <p:nvSpPr>
          <p:cNvPr id="7" name="Llamada de flecha hacia arriba 6"/>
          <p:cNvSpPr/>
          <p:nvPr/>
        </p:nvSpPr>
        <p:spPr>
          <a:xfrm>
            <a:off x="4574578" y="3485304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ARTE EXPRESIONISTA</a:t>
            </a:r>
          </a:p>
          <a:p>
            <a:pPr algn="ctr"/>
            <a:r>
              <a:rPr lang="es-CL" dirty="0" smtClean="0"/>
              <a:t>DESTACA SENTIMIENTOS PESIMISTAS.</a:t>
            </a:r>
          </a:p>
          <a:p>
            <a:pPr algn="ctr"/>
            <a:r>
              <a:rPr lang="es-CL" dirty="0" smtClean="0"/>
              <a:t>EXAGERA TRAZO FUERTE Y COLORES CONTRASTADOS..</a:t>
            </a:r>
            <a:endParaRPr lang="es-CL" dirty="0"/>
          </a:p>
        </p:txBody>
      </p:sp>
      <p:sp>
        <p:nvSpPr>
          <p:cNvPr id="8" name="Llamada de flecha hacia arriba 7"/>
          <p:cNvSpPr/>
          <p:nvPr/>
        </p:nvSpPr>
        <p:spPr>
          <a:xfrm>
            <a:off x="8428546" y="3485304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ARTE CUBISTA</a:t>
            </a:r>
          </a:p>
          <a:p>
            <a:pPr algn="ctr"/>
            <a:r>
              <a:rPr lang="es-CL" dirty="0" smtClean="0"/>
              <a:t>REPRESENTA LA MISMA FIGURA DESDE DISTINTOS PUNTOS DE VISTA.</a:t>
            </a:r>
          </a:p>
          <a:p>
            <a:pPr algn="ctr"/>
            <a:r>
              <a:rPr lang="es-CL" dirty="0" smtClean="0"/>
              <a:t>COLORES CAFES Y OPACOS.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82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7" y="384162"/>
            <a:ext cx="4040760" cy="6110420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36" y="271002"/>
            <a:ext cx="4076090" cy="6245622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r="3817"/>
          <a:stretch/>
        </p:blipFill>
        <p:spPr>
          <a:xfrm>
            <a:off x="8289696" y="384162"/>
            <a:ext cx="3671455" cy="6216319"/>
          </a:xfrm>
          <a:prstGeom prst="rect">
            <a:avLst/>
          </a:prstGeom>
        </p:spPr>
      </p:pic>
      <p:sp>
        <p:nvSpPr>
          <p:cNvPr id="5" name="Llamada de flecha hacia arriba 4"/>
          <p:cNvSpPr/>
          <p:nvPr/>
        </p:nvSpPr>
        <p:spPr>
          <a:xfrm>
            <a:off x="693650" y="3323417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FUTURISMO</a:t>
            </a:r>
          </a:p>
          <a:p>
            <a:pPr algn="ctr"/>
            <a:r>
              <a:rPr lang="es-CL" dirty="0" smtClean="0"/>
              <a:t>REPRESENTA EL MOVIMIENTO SECUENCIAL</a:t>
            </a:r>
            <a:endParaRPr lang="es-CL" dirty="0"/>
          </a:p>
        </p:txBody>
      </p:sp>
      <p:sp>
        <p:nvSpPr>
          <p:cNvPr id="6" name="Llamada de flecha hacia arriba 5"/>
          <p:cNvSpPr/>
          <p:nvPr/>
        </p:nvSpPr>
        <p:spPr>
          <a:xfrm>
            <a:off x="4684492" y="3323417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ARTE ABSTRACTO</a:t>
            </a:r>
          </a:p>
          <a:p>
            <a:pPr algn="ctr"/>
            <a:r>
              <a:rPr lang="es-CL" dirty="0" smtClean="0"/>
              <a:t>ARTE NO FIGURATIVO, CON UNA REALIZACIÓN INCONCIENTE. TECNICA AZAROSA.</a:t>
            </a:r>
            <a:endParaRPr lang="es-CL" dirty="0"/>
          </a:p>
        </p:txBody>
      </p:sp>
      <p:sp>
        <p:nvSpPr>
          <p:cNvPr id="7" name="Llamada de flecha hacia arriba 6"/>
          <p:cNvSpPr/>
          <p:nvPr/>
        </p:nvSpPr>
        <p:spPr>
          <a:xfrm>
            <a:off x="8598905" y="3393813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DADAISMO</a:t>
            </a:r>
          </a:p>
          <a:p>
            <a:pPr algn="ctr"/>
            <a:r>
              <a:rPr lang="es-CL" dirty="0" smtClean="0"/>
              <a:t>QUIERE DESTRUIR TODOS LOS CANONES DE BELLEZA ESTABLECIDOS. TECNICA DE COLLAGE INTEGRA LETRAS Y PALABRAS DE IMPRENTA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79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5" y="377403"/>
            <a:ext cx="3969063" cy="6216607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0" y="377404"/>
            <a:ext cx="4243079" cy="6216607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69" y="564234"/>
            <a:ext cx="3705359" cy="6029777"/>
          </a:xfrm>
          <a:prstGeom prst="rect">
            <a:avLst/>
          </a:prstGeom>
        </p:spPr>
      </p:pic>
      <p:sp>
        <p:nvSpPr>
          <p:cNvPr id="5" name="Llamada de flecha hacia arriba 4"/>
          <p:cNvSpPr/>
          <p:nvPr/>
        </p:nvSpPr>
        <p:spPr>
          <a:xfrm>
            <a:off x="693650" y="3323417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SURREALISMO</a:t>
            </a:r>
          </a:p>
          <a:p>
            <a:pPr algn="ctr"/>
            <a:r>
              <a:rPr lang="es-CL" dirty="0" smtClean="0"/>
              <a:t>MUNDO ONIRICO</a:t>
            </a:r>
          </a:p>
          <a:p>
            <a:pPr algn="ctr"/>
            <a:r>
              <a:rPr lang="es-CL" dirty="0" smtClean="0"/>
              <a:t>CON TÉCNICA REALISTA</a:t>
            </a:r>
          </a:p>
          <a:p>
            <a:pPr algn="ctr"/>
            <a:r>
              <a:rPr lang="es-CL" dirty="0" smtClean="0"/>
              <a:t>PINCELADA SUAVE.</a:t>
            </a:r>
            <a:endParaRPr lang="es-CL" dirty="0"/>
          </a:p>
        </p:txBody>
      </p:sp>
      <p:sp>
        <p:nvSpPr>
          <p:cNvPr id="6" name="Llamada de flecha hacia arriba 5"/>
          <p:cNvSpPr/>
          <p:nvPr/>
        </p:nvSpPr>
        <p:spPr>
          <a:xfrm>
            <a:off x="4782533" y="3323417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ACTION PAINTING</a:t>
            </a:r>
          </a:p>
          <a:p>
            <a:pPr algn="ctr"/>
            <a:r>
              <a:rPr lang="es-CL" dirty="0" smtClean="0"/>
              <a:t>CON PINCELADAS AL AZAR PROVOCADAS POR EL MOVIENTO, SE GENERAS OBRAS DE ARTE EXPRESIVAS</a:t>
            </a:r>
            <a:endParaRPr lang="es-CL" dirty="0"/>
          </a:p>
        </p:txBody>
      </p:sp>
      <p:sp>
        <p:nvSpPr>
          <p:cNvPr id="7" name="Llamada de flecha hacia arriba 6"/>
          <p:cNvSpPr/>
          <p:nvPr/>
        </p:nvSpPr>
        <p:spPr>
          <a:xfrm>
            <a:off x="8535273" y="3070287"/>
            <a:ext cx="3383607" cy="283904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POP ART</a:t>
            </a:r>
          </a:p>
          <a:p>
            <a:pPr algn="ctr"/>
            <a:r>
              <a:rPr lang="es-CL" dirty="0" smtClean="0"/>
              <a:t>INSPIRADOS EN PUBLICIDAD Y COMIC</a:t>
            </a:r>
          </a:p>
          <a:p>
            <a:pPr algn="ctr"/>
            <a:r>
              <a:rPr lang="es-CL" dirty="0" smtClean="0"/>
              <a:t>PINTURAS QUE SE RELACIONAN CON LA IMPRENTA PERO DE MANERA MODERNA.</a:t>
            </a:r>
          </a:p>
          <a:p>
            <a:pPr algn="ctr"/>
            <a:r>
              <a:rPr lang="es-CL" dirty="0" smtClean="0"/>
              <a:t>RESCATA ESTÉTICA MASIVA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30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25" y="468506"/>
            <a:ext cx="4106428" cy="6167822"/>
          </a:xfrm>
          <a:prstGeom prst="rect">
            <a:avLst/>
          </a:prstGeom>
        </p:spPr>
      </p:pic>
      <p:sp>
        <p:nvSpPr>
          <p:cNvPr id="3" name="Llamada de flecha hacia arriba 2"/>
          <p:cNvSpPr/>
          <p:nvPr/>
        </p:nvSpPr>
        <p:spPr>
          <a:xfrm>
            <a:off x="693650" y="3323417"/>
            <a:ext cx="3061854" cy="2585915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MINIMALISMO</a:t>
            </a:r>
          </a:p>
          <a:p>
            <a:pPr algn="ctr"/>
            <a:r>
              <a:rPr lang="es-CL" dirty="0" smtClean="0"/>
              <a:t>CON ELEMENTOS SUTILES Y BÁSICOS REPRESENTAR LO VIVENCIADO..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12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da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4" y="408419"/>
            <a:ext cx="7890369" cy="58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33</TotalTime>
  <Words>176</Words>
  <Application>Microsoft Office PowerPoint</Application>
  <PresentationFormat>Panorámica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Corbel</vt:lpstr>
      <vt:lpstr>Base</vt:lpstr>
      <vt:lpstr>Historia del arte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del arte</dc:title>
  <dc:creator>Sammy G</dc:creator>
  <cp:lastModifiedBy>Sammy G</cp:lastModifiedBy>
  <cp:revision>4</cp:revision>
  <dcterms:created xsi:type="dcterms:W3CDTF">2015-03-05T01:54:18Z</dcterms:created>
  <dcterms:modified xsi:type="dcterms:W3CDTF">2015-03-05T02:27:19Z</dcterms:modified>
</cp:coreProperties>
</file>